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1383625" cy="30275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1E0"/>
    <a:srgbClr val="E0D7D2"/>
    <a:srgbClr val="BCACB3"/>
    <a:srgbClr val="F6C6AD"/>
    <a:srgbClr val="E1BA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510" autoAdjust="0"/>
  </p:normalViewPr>
  <p:slideViewPr>
    <p:cSldViewPr snapToGrid="0">
      <p:cViewPr>
        <p:scale>
          <a:sx n="50" d="100"/>
          <a:sy n="50" d="100"/>
        </p:scale>
        <p:origin x="490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35249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62967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>
                    <a:tint val="82000"/>
                  </a:schemeClr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82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82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82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82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82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82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82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91001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58099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0278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16150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19441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6061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83312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56849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12824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8C4B64-8078-4AF6-9809-3CCF5DB2414D}" type="datetimeFigureOut">
              <a:rPr lang="en-MY" smtClean="0"/>
              <a:t>17/3/2025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FA9046-6F10-4F55-A2AB-EEB2E14E6A9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14901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0BBD682-6B0D-88EC-70C7-3A49BFF096C9}"/>
              </a:ext>
            </a:extLst>
          </p:cNvPr>
          <p:cNvSpPr/>
          <p:nvPr/>
        </p:nvSpPr>
        <p:spPr>
          <a:xfrm>
            <a:off x="0" y="0"/>
            <a:ext cx="21383625" cy="53419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6" name="Google Shape;230;p54">
            <a:extLst>
              <a:ext uri="{FF2B5EF4-FFF2-40B4-BE49-F238E27FC236}">
                <a16:creationId xmlns:a16="http://schemas.microsoft.com/office/drawing/2014/main" id="{D82DCC7D-DBEC-461A-9EB9-66C9135BB7A9}"/>
              </a:ext>
            </a:extLst>
          </p:cNvPr>
          <p:cNvSpPr txBox="1"/>
          <p:nvPr/>
        </p:nvSpPr>
        <p:spPr>
          <a:xfrm>
            <a:off x="2090057" y="746125"/>
            <a:ext cx="18769074" cy="4654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900" tIns="26425" rIns="52900" bIns="26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700"/>
              <a:buFont typeface="Arial Black"/>
              <a:buNone/>
            </a:pPr>
            <a:r>
              <a:rPr lang="en-US" sz="5400" b="1" i="0" u="none" dirty="0">
                <a:latin typeface="Arial" panose="020B0604020202020204" pitchFamily="34" charset="0"/>
                <a:ea typeface="Arial Black"/>
                <a:cs typeface="Arial" panose="020B0604020202020204" pitchFamily="34" charset="0"/>
                <a:sym typeface="Arial Black"/>
              </a:rPr>
              <a:t>Title: Template for Preparation of Innovation Poster</a:t>
            </a:r>
            <a:endParaRPr lang="en-US" sz="5400" b="1" dirty="0">
              <a:latin typeface="Arial" panose="020B0604020202020204" pitchFamily="34" charset="0"/>
              <a:ea typeface="Arial Black"/>
              <a:cs typeface="Arial" panose="020B0604020202020204" pitchFamily="34" charset="0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700"/>
              <a:buFont typeface="Arial Black"/>
              <a:buNone/>
            </a:pPr>
            <a:r>
              <a:rPr lang="en-US" sz="5400" b="1" i="0" u="none" dirty="0">
                <a:latin typeface="Arial" panose="020B0604020202020204" pitchFamily="34" charset="0"/>
                <a:ea typeface="Arial Black"/>
                <a:cs typeface="Arial" panose="020B0604020202020204" pitchFamily="34" charset="0"/>
                <a:sym typeface="Arial Black"/>
              </a:rPr>
              <a:t>(2ft x 3ft) for ICEPH-CS 2025 please follow this general outline</a:t>
            </a:r>
            <a:endParaRPr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 Narrow"/>
              <a:buNone/>
            </a:pPr>
            <a:endParaRPr sz="1100" b="0" i="0" u="none" dirty="0"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Calibri"/>
              <a:buNone/>
            </a:pPr>
            <a:r>
              <a:rPr lang="en-US" sz="3000" b="1" i="0" u="none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First name Surname of author</a:t>
            </a:r>
            <a:r>
              <a:rPr lang="en-US" sz="3000" b="1" i="0" u="none" baseline="30000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1</a:t>
            </a:r>
            <a:r>
              <a:rPr lang="en-US" sz="3000" b="1" i="0" u="none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, First name Surname of author</a:t>
            </a:r>
            <a:r>
              <a:rPr lang="en-US" sz="3000" b="1" i="0" u="none" baseline="30000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2</a:t>
            </a:r>
            <a:r>
              <a:rPr lang="en-US" sz="3000" b="1" i="0" u="none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, First name Surname of author</a:t>
            </a:r>
            <a:r>
              <a:rPr lang="en-US" sz="3000" b="1" i="0" u="none" baseline="30000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3</a:t>
            </a:r>
            <a:br>
              <a:rPr lang="en-US" sz="2400" b="1" i="0" u="none" dirty="0">
                <a:latin typeface="Arial"/>
                <a:ea typeface="Arial"/>
                <a:cs typeface="Arial"/>
                <a:sym typeface="Arial"/>
              </a:rPr>
            </a:br>
            <a:r>
              <a:rPr lang="en-US" sz="2000" b="0" i="0" u="none" baseline="30000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1</a:t>
            </a:r>
            <a:r>
              <a:rPr lang="en-US" sz="2000" b="0" i="0" u="none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Affiliation name, affiliation address, author email address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en-US" sz="2000" b="0" i="0" u="none" baseline="30000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2</a:t>
            </a:r>
            <a:r>
              <a:rPr lang="en-US" sz="2000" b="0" i="0" u="none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Affiliation name, affiliation address, author email address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en-US" sz="2000" b="0" i="0" u="none" baseline="30000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3</a:t>
            </a:r>
            <a:r>
              <a:rPr lang="en-US" sz="2000" b="0" i="0" u="none" dirty="0"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Affiliation name, affiliation address, author email address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882159-8DE9-0069-1E0B-95BDA9F01E9C}"/>
              </a:ext>
            </a:extLst>
          </p:cNvPr>
          <p:cNvSpPr/>
          <p:nvPr/>
        </p:nvSpPr>
        <p:spPr>
          <a:xfrm>
            <a:off x="438150" y="5613796"/>
            <a:ext cx="20420981" cy="225317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6445F314-568B-E797-B5DE-154E0D8B4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13836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MY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5EC41440-09C8-7006-A906-EAFA0E1E5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213836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MY"/>
          </a:p>
        </p:txBody>
      </p:sp>
      <p:pic>
        <p:nvPicPr>
          <p:cNvPr id="3" name="Picture 2" descr="A logo with a bird and a person in a circle&#10;&#10;Description automatically generated">
            <a:extLst>
              <a:ext uri="{FF2B5EF4-FFF2-40B4-BE49-F238E27FC236}">
                <a16:creationId xmlns:a16="http://schemas.microsoft.com/office/drawing/2014/main" id="{AC9E7178-64B2-93C3-D1CF-FDEF430DA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9100" y="232506"/>
            <a:ext cx="5029326" cy="5029326"/>
          </a:xfrm>
          <a:prstGeom prst="rect">
            <a:avLst/>
          </a:prstGeom>
        </p:spPr>
      </p:pic>
      <p:graphicFrame>
        <p:nvGraphicFramePr>
          <p:cNvPr id="25" name="Chart 24">
            <a:extLst>
              <a:ext uri="{FF2B5EF4-FFF2-40B4-BE49-F238E27FC236}">
                <a16:creationId xmlns:a16="http://schemas.microsoft.com/office/drawing/2014/main" id="{5AF51CBF-EB84-BC46-968B-FB2925E7DE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8015068"/>
              </p:ext>
            </p:extLst>
          </p:nvPr>
        </p:nvGraphicFramePr>
        <p:xfrm>
          <a:off x="18457500" y="6467992"/>
          <a:ext cx="1777377" cy="2971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AC99BC04-BCF7-A9BD-0F25-8E57E76667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" y="28092694"/>
            <a:ext cx="21380952" cy="21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66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</TotalTime>
  <Words>66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Arial Black</vt:lpstr>
      <vt:lpstr>Arial Narrow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RABIATUL ADAWIAH BINTI ABDUL RAHMAN</dc:creator>
  <cp:lastModifiedBy>DrHash Aurora</cp:lastModifiedBy>
  <cp:revision>20</cp:revision>
  <dcterms:created xsi:type="dcterms:W3CDTF">2024-12-09T08:46:12Z</dcterms:created>
  <dcterms:modified xsi:type="dcterms:W3CDTF">2025-03-17T03:09:57Z</dcterms:modified>
</cp:coreProperties>
</file>